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81" r:id="rId5"/>
    <p:sldId id="282" r:id="rId6"/>
    <p:sldId id="283" r:id="rId7"/>
    <p:sldId id="284" r:id="rId8"/>
    <p:sldId id="285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wanthsai vendra" userId="65f5ca06b7820122" providerId="LiveId" clId="{097638C2-9DD2-4D48-8BE9-1284A7E521FD}"/>
    <pc:docChg chg="undo redo custSel addSld modSld sldOrd">
      <pc:chgData name="yaswanthsai vendra" userId="65f5ca06b7820122" providerId="LiveId" clId="{097638C2-9DD2-4D48-8BE9-1284A7E521FD}" dt="2020-12-25T07:20:56.663" v="874" actId="20577"/>
      <pc:docMkLst>
        <pc:docMk/>
      </pc:docMkLst>
      <pc:sldChg chg="addSp delSp modSp new mod">
        <pc:chgData name="yaswanthsai vendra" userId="65f5ca06b7820122" providerId="LiveId" clId="{097638C2-9DD2-4D48-8BE9-1284A7E521FD}" dt="2020-12-25T05:11:03.506" v="152" actId="12"/>
        <pc:sldMkLst>
          <pc:docMk/>
          <pc:sldMk cId="1460095691" sldId="282"/>
        </pc:sldMkLst>
        <pc:spChg chg="add mod">
          <ac:chgData name="yaswanthsai vendra" userId="65f5ca06b7820122" providerId="LiveId" clId="{097638C2-9DD2-4D48-8BE9-1284A7E521FD}" dt="2020-12-25T05:11:03.506" v="152" actId="12"/>
          <ac:spMkLst>
            <pc:docMk/>
            <pc:sldMk cId="1460095691" sldId="282"/>
            <ac:spMk id="2" creationId="{B33D40CD-1CA7-410F-8237-F2628D7DBCC2}"/>
          </ac:spMkLst>
        </pc:spChg>
        <pc:spChg chg="add mod">
          <ac:chgData name="yaswanthsai vendra" userId="65f5ca06b7820122" providerId="LiveId" clId="{097638C2-9DD2-4D48-8BE9-1284A7E521FD}" dt="2020-12-25T05:01:30.478" v="26" actId="114"/>
          <ac:spMkLst>
            <pc:docMk/>
            <pc:sldMk cId="1460095691" sldId="282"/>
            <ac:spMk id="5" creationId="{3E03ADCE-3471-42C8-8F00-BFC40D85BAB6}"/>
          </ac:spMkLst>
        </pc:spChg>
        <pc:picChg chg="add mod">
          <ac:chgData name="yaswanthsai vendra" userId="65f5ca06b7820122" providerId="LiveId" clId="{097638C2-9DD2-4D48-8BE9-1284A7E521FD}" dt="2020-12-25T05:00:40.419" v="13" actId="1076"/>
          <ac:picMkLst>
            <pc:docMk/>
            <pc:sldMk cId="1460095691" sldId="282"/>
            <ac:picMk id="4" creationId="{4D00E236-EF70-4F3E-889A-025903E69C74}"/>
          </ac:picMkLst>
        </pc:picChg>
        <pc:picChg chg="add del mod">
          <ac:chgData name="yaswanthsai vendra" userId="65f5ca06b7820122" providerId="LiveId" clId="{097638C2-9DD2-4D48-8BE9-1284A7E521FD}" dt="2020-12-25T05:09:07.279" v="145"/>
          <ac:picMkLst>
            <pc:docMk/>
            <pc:sldMk cId="1460095691" sldId="282"/>
            <ac:picMk id="7" creationId="{F9176D02-3E0B-49A8-BC6A-5B13D204216D}"/>
          </ac:picMkLst>
        </pc:picChg>
      </pc:sldChg>
      <pc:sldChg chg="addSp modSp new mod">
        <pc:chgData name="yaswanthsai vendra" userId="65f5ca06b7820122" providerId="LiveId" clId="{097638C2-9DD2-4D48-8BE9-1284A7E521FD}" dt="2020-12-25T05:41:51.707" v="240" actId="1076"/>
        <pc:sldMkLst>
          <pc:docMk/>
          <pc:sldMk cId="1973094625" sldId="283"/>
        </pc:sldMkLst>
        <pc:spChg chg="add mod">
          <ac:chgData name="yaswanthsai vendra" userId="65f5ca06b7820122" providerId="LiveId" clId="{097638C2-9DD2-4D48-8BE9-1284A7E521FD}" dt="2020-12-25T05:29:56.087" v="224" actId="1076"/>
          <ac:spMkLst>
            <pc:docMk/>
            <pc:sldMk cId="1973094625" sldId="283"/>
            <ac:spMk id="2" creationId="{367508E8-6AE0-4705-943C-19FE261C5051}"/>
          </ac:spMkLst>
        </pc:spChg>
        <pc:spChg chg="add mod">
          <ac:chgData name="yaswanthsai vendra" userId="65f5ca06b7820122" providerId="LiveId" clId="{097638C2-9DD2-4D48-8BE9-1284A7E521FD}" dt="2020-12-25T05:29:46.860" v="223" actId="1076"/>
          <ac:spMkLst>
            <pc:docMk/>
            <pc:sldMk cId="1973094625" sldId="283"/>
            <ac:spMk id="3" creationId="{B92FDDEF-C5A8-4D28-9796-69B2F442AF71}"/>
          </ac:spMkLst>
        </pc:spChg>
        <pc:picChg chg="add mod">
          <ac:chgData name="yaswanthsai vendra" userId="65f5ca06b7820122" providerId="LiveId" clId="{097638C2-9DD2-4D48-8BE9-1284A7E521FD}" dt="2020-12-25T05:27:40.331" v="217" actId="14100"/>
          <ac:picMkLst>
            <pc:docMk/>
            <pc:sldMk cId="1973094625" sldId="283"/>
            <ac:picMk id="5" creationId="{6AECC942-154A-43ED-8871-3DC749D43562}"/>
          </ac:picMkLst>
        </pc:picChg>
        <pc:picChg chg="add mod">
          <ac:chgData name="yaswanthsai vendra" userId="65f5ca06b7820122" providerId="LiveId" clId="{097638C2-9DD2-4D48-8BE9-1284A7E521FD}" dt="2020-12-25T05:38:21.293" v="226" actId="1076"/>
          <ac:picMkLst>
            <pc:docMk/>
            <pc:sldMk cId="1973094625" sldId="283"/>
            <ac:picMk id="7" creationId="{1316D1C2-A8C6-4AAB-8E5B-13117174FD61}"/>
          </ac:picMkLst>
        </pc:picChg>
        <pc:picChg chg="add mod">
          <ac:chgData name="yaswanthsai vendra" userId="65f5ca06b7820122" providerId="LiveId" clId="{097638C2-9DD2-4D48-8BE9-1284A7E521FD}" dt="2020-12-25T05:41:51.707" v="240" actId="1076"/>
          <ac:picMkLst>
            <pc:docMk/>
            <pc:sldMk cId="1973094625" sldId="283"/>
            <ac:picMk id="9" creationId="{A3B89DD1-1E6F-4E0A-9862-8ED586AE0272}"/>
          </ac:picMkLst>
        </pc:picChg>
      </pc:sldChg>
      <pc:sldChg chg="addSp delSp modSp new mod">
        <pc:chgData name="yaswanthsai vendra" userId="65f5ca06b7820122" providerId="LiveId" clId="{097638C2-9DD2-4D48-8BE9-1284A7E521FD}" dt="2020-12-25T05:51:20.209" v="359" actId="20577"/>
        <pc:sldMkLst>
          <pc:docMk/>
          <pc:sldMk cId="1506850250" sldId="284"/>
        </pc:sldMkLst>
        <pc:spChg chg="add mod">
          <ac:chgData name="yaswanthsai vendra" userId="65f5ca06b7820122" providerId="LiveId" clId="{097638C2-9DD2-4D48-8BE9-1284A7E521FD}" dt="2020-12-25T05:51:20.209" v="359" actId="20577"/>
          <ac:spMkLst>
            <pc:docMk/>
            <pc:sldMk cId="1506850250" sldId="284"/>
            <ac:spMk id="2" creationId="{E88CB7E6-5162-4447-8570-28B8AA889D5D}"/>
          </ac:spMkLst>
        </pc:spChg>
        <pc:spChg chg="add del mod">
          <ac:chgData name="yaswanthsai vendra" userId="65f5ca06b7820122" providerId="LiveId" clId="{097638C2-9DD2-4D48-8BE9-1284A7E521FD}" dt="2020-12-25T05:51:15.009" v="351" actId="12"/>
          <ac:spMkLst>
            <pc:docMk/>
            <pc:sldMk cId="1506850250" sldId="284"/>
            <ac:spMk id="11" creationId="{05215429-1888-42C7-BF33-8603107A9661}"/>
          </ac:spMkLst>
        </pc:spChg>
        <pc:picChg chg="add mod">
          <ac:chgData name="yaswanthsai vendra" userId="65f5ca06b7820122" providerId="LiveId" clId="{097638C2-9DD2-4D48-8BE9-1284A7E521FD}" dt="2020-12-25T05:38:48.563" v="228" actId="1076"/>
          <ac:picMkLst>
            <pc:docMk/>
            <pc:sldMk cId="1506850250" sldId="284"/>
            <ac:picMk id="4" creationId="{9D3A6779-77D2-4E14-84DE-95D83300A88C}"/>
          </ac:picMkLst>
        </pc:picChg>
        <pc:picChg chg="add del mod">
          <ac:chgData name="yaswanthsai vendra" userId="65f5ca06b7820122" providerId="LiveId" clId="{097638C2-9DD2-4D48-8BE9-1284A7E521FD}" dt="2020-12-25T05:41:43.484" v="238"/>
          <ac:picMkLst>
            <pc:docMk/>
            <pc:sldMk cId="1506850250" sldId="284"/>
            <ac:picMk id="6" creationId="{E9BB31DE-C545-497A-8B22-7AA48CF2A161}"/>
          </ac:picMkLst>
        </pc:picChg>
        <pc:picChg chg="add mod">
          <ac:chgData name="yaswanthsai vendra" userId="65f5ca06b7820122" providerId="LiveId" clId="{097638C2-9DD2-4D48-8BE9-1284A7E521FD}" dt="2020-12-25T05:46:40.286" v="245" actId="1076"/>
          <ac:picMkLst>
            <pc:docMk/>
            <pc:sldMk cId="1506850250" sldId="284"/>
            <ac:picMk id="8" creationId="{DA65CDC6-9BBA-48AC-8109-0F4CC37CC42F}"/>
          </ac:picMkLst>
        </pc:picChg>
        <pc:picChg chg="add mod">
          <ac:chgData name="yaswanthsai vendra" userId="65f5ca06b7820122" providerId="LiveId" clId="{097638C2-9DD2-4D48-8BE9-1284A7E521FD}" dt="2020-12-25T05:51:10.100" v="341" actId="1076"/>
          <ac:picMkLst>
            <pc:docMk/>
            <pc:sldMk cId="1506850250" sldId="284"/>
            <ac:picMk id="10" creationId="{9B591167-0075-43FB-AA9C-CDB897B980A0}"/>
          </ac:picMkLst>
        </pc:picChg>
      </pc:sldChg>
      <pc:sldChg chg="addSp delSp modSp new mod ord">
        <pc:chgData name="yaswanthsai vendra" userId="65f5ca06b7820122" providerId="LiveId" clId="{097638C2-9DD2-4D48-8BE9-1284A7E521FD}" dt="2020-12-25T05:57:04.912" v="537" actId="931"/>
        <pc:sldMkLst>
          <pc:docMk/>
          <pc:sldMk cId="3269487801" sldId="285"/>
        </pc:sldMkLst>
        <pc:spChg chg="add mod">
          <ac:chgData name="yaswanthsai vendra" userId="65f5ca06b7820122" providerId="LiveId" clId="{097638C2-9DD2-4D48-8BE9-1284A7E521FD}" dt="2020-12-25T05:53:29.077" v="527" actId="20577"/>
          <ac:spMkLst>
            <pc:docMk/>
            <pc:sldMk cId="3269487801" sldId="285"/>
            <ac:spMk id="4" creationId="{4A8C874F-6897-468F-8B0B-90B381A3EDF7}"/>
          </ac:spMkLst>
        </pc:spChg>
        <pc:picChg chg="add mod">
          <ac:chgData name="yaswanthsai vendra" userId="65f5ca06b7820122" providerId="LiveId" clId="{097638C2-9DD2-4D48-8BE9-1284A7E521FD}" dt="2020-12-25T05:39:19.667" v="230" actId="1076"/>
          <ac:picMkLst>
            <pc:docMk/>
            <pc:sldMk cId="3269487801" sldId="285"/>
            <ac:picMk id="3" creationId="{5AA82E1C-E536-435E-B46D-44874E5FE4CC}"/>
          </ac:picMkLst>
        </pc:picChg>
        <pc:picChg chg="add mod">
          <ac:chgData name="yaswanthsai vendra" userId="65f5ca06b7820122" providerId="LiveId" clId="{097638C2-9DD2-4D48-8BE9-1284A7E521FD}" dt="2020-12-25T05:55:00.883" v="533" actId="14100"/>
          <ac:picMkLst>
            <pc:docMk/>
            <pc:sldMk cId="3269487801" sldId="285"/>
            <ac:picMk id="6" creationId="{BF08F243-6BC5-473F-AC8F-0322240A83BB}"/>
          </ac:picMkLst>
        </pc:picChg>
        <pc:picChg chg="add del mod">
          <ac:chgData name="yaswanthsai vendra" userId="65f5ca06b7820122" providerId="LiveId" clId="{097638C2-9DD2-4D48-8BE9-1284A7E521FD}" dt="2020-12-25T05:57:04.912" v="537" actId="931"/>
          <ac:picMkLst>
            <pc:docMk/>
            <pc:sldMk cId="3269487801" sldId="285"/>
            <ac:picMk id="8" creationId="{4E430D49-B96E-44BC-833D-8BFBEFF74436}"/>
          </ac:picMkLst>
        </pc:picChg>
      </pc:sldChg>
      <pc:sldChg chg="addSp modSp new mod">
        <pc:chgData name="yaswanthsai vendra" userId="65f5ca06b7820122" providerId="LiveId" clId="{097638C2-9DD2-4D48-8BE9-1284A7E521FD}" dt="2020-12-25T07:20:56.663" v="874" actId="20577"/>
        <pc:sldMkLst>
          <pc:docMk/>
          <pc:sldMk cId="2200400743" sldId="286"/>
        </pc:sldMkLst>
        <pc:spChg chg="add mod">
          <ac:chgData name="yaswanthsai vendra" userId="65f5ca06b7820122" providerId="LiveId" clId="{097638C2-9DD2-4D48-8BE9-1284A7E521FD}" dt="2020-12-25T07:13:17.504" v="576" actId="113"/>
          <ac:spMkLst>
            <pc:docMk/>
            <pc:sldMk cId="2200400743" sldId="286"/>
            <ac:spMk id="2" creationId="{4B5915A0-7013-4C8B-AA62-A2EC3113EF89}"/>
          </ac:spMkLst>
        </pc:spChg>
        <pc:spChg chg="add mod">
          <ac:chgData name="yaswanthsai vendra" userId="65f5ca06b7820122" providerId="LiveId" clId="{097638C2-9DD2-4D48-8BE9-1284A7E521FD}" dt="2020-12-25T07:18:09.576" v="864" actId="12"/>
          <ac:spMkLst>
            <pc:docMk/>
            <pc:sldMk cId="2200400743" sldId="286"/>
            <ac:spMk id="3" creationId="{F0808AD5-38B9-4D83-ACB6-CDEF5BE975A0}"/>
          </ac:spMkLst>
        </pc:spChg>
        <pc:spChg chg="add mod">
          <ac:chgData name="yaswanthsai vendra" userId="65f5ca06b7820122" providerId="LiveId" clId="{097638C2-9DD2-4D48-8BE9-1284A7E521FD}" dt="2020-12-25T07:20:56.663" v="874" actId="20577"/>
          <ac:spMkLst>
            <pc:docMk/>
            <pc:sldMk cId="2200400743" sldId="286"/>
            <ac:spMk id="4" creationId="{0D97517C-AA60-486A-9916-2AD31E5329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041" y="2099733"/>
            <a:ext cx="6937158" cy="1329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AUTOMATE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373" y="4777380"/>
            <a:ext cx="5001827" cy="52258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A  Step towards adaptive smart learning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D40CD-1CA7-410F-8237-F2628D7DBCC2}"/>
              </a:ext>
            </a:extLst>
          </p:cNvPr>
          <p:cNvSpPr txBox="1"/>
          <p:nvPr/>
        </p:nvSpPr>
        <p:spPr>
          <a:xfrm>
            <a:off x="639192" y="2237173"/>
            <a:ext cx="9419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Automate is a desktop application for  the students who never wants to miss a class.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Automate provides a good user interface from which students can schedule their classes for a complete week and the same schedule can be repeated for the further weeks.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Automate is a startup application and always runs in background.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students can schedule their each day with simple three step process.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0E236-EF70-4F3E-889A-025903E6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307019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03ADCE-3471-42C8-8F00-BFC40D85BAB6}"/>
              </a:ext>
            </a:extLst>
          </p:cNvPr>
          <p:cNvSpPr txBox="1"/>
          <p:nvPr/>
        </p:nvSpPr>
        <p:spPr>
          <a:xfrm>
            <a:off x="3169328" y="506027"/>
            <a:ext cx="4998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>
                <a:latin typeface="Algerian" panose="04020705040A02060702" pitchFamily="82" charset="0"/>
              </a:rPr>
              <a:t>AUTOMATE</a:t>
            </a:r>
            <a:endParaRPr lang="en-IN" sz="3000" b="1" i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9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508E8-6AE0-4705-943C-19FE261C5051}"/>
              </a:ext>
            </a:extLst>
          </p:cNvPr>
          <p:cNvSpPr txBox="1"/>
          <p:nvPr/>
        </p:nvSpPr>
        <p:spPr>
          <a:xfrm>
            <a:off x="612559" y="1929986"/>
            <a:ext cx="876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Automation of student workflow with </a:t>
            </a:r>
            <a:r>
              <a:rPr lang="en-US" b="1" dirty="0"/>
              <a:t>Automate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FDDEF-C5A8-4D28-9796-69B2F442AF71}"/>
              </a:ext>
            </a:extLst>
          </p:cNvPr>
          <p:cNvSpPr txBox="1"/>
          <p:nvPr/>
        </p:nvSpPr>
        <p:spPr>
          <a:xfrm>
            <a:off x="550414" y="2599314"/>
            <a:ext cx="767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Our application automatically opens the class meet link at the scheduled time without user interaction.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CC942-154A-43ED-8871-3DC749D4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39" y="1198486"/>
            <a:ext cx="2742037" cy="5202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6D1C2-A8C6-4AAB-8E5B-13117174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6" y="410790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89DD1-1E6F-4E0A-9862-8ED586AE0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365" y="3535432"/>
            <a:ext cx="4366638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9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CB7E6-5162-4447-8570-28B8AA889D5D}"/>
              </a:ext>
            </a:extLst>
          </p:cNvPr>
          <p:cNvSpPr txBox="1"/>
          <p:nvPr/>
        </p:nvSpPr>
        <p:spPr>
          <a:xfrm>
            <a:off x="656948" y="3270840"/>
            <a:ext cx="645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pops up a desktop notification before a few minutes </a:t>
            </a:r>
          </a:p>
          <a:p>
            <a:r>
              <a:rPr lang="en-IN" dirty="0"/>
              <a:t>    of every class ..and the time  for the notification can</a:t>
            </a:r>
          </a:p>
          <a:p>
            <a:r>
              <a:rPr lang="en-IN" dirty="0"/>
              <a:t>     be scheduled the student itself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6779-77D2-4E14-84DE-95D83300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477252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5CDC6-9BBA-48AC-8109-0F4CC37C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17" y="3108640"/>
            <a:ext cx="3901778" cy="1684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591167-0075-43FB-AA9C-CDB897B9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85" y="537432"/>
            <a:ext cx="3528366" cy="119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215429-1888-42C7-BF33-8603107A9661}"/>
              </a:ext>
            </a:extLst>
          </p:cNvPr>
          <p:cNvSpPr txBox="1"/>
          <p:nvPr/>
        </p:nvSpPr>
        <p:spPr>
          <a:xfrm>
            <a:off x="772357" y="2760955"/>
            <a:ext cx="583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our application acts a class reminder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85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82E1C-E536-435E-B46D-44874E5F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81000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8C874F-6897-468F-8B0B-90B381A3EDF7}"/>
              </a:ext>
            </a:extLst>
          </p:cNvPr>
          <p:cNvSpPr txBox="1"/>
          <p:nvPr/>
        </p:nvSpPr>
        <p:spPr>
          <a:xfrm>
            <a:off x="825623" y="2752078"/>
            <a:ext cx="5788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can attach their Twilio account to our application , so that they can get class reminders directly to their phone as an SMS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8F243-6BC5-473F-AC8F-0322240A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11" y="2259465"/>
            <a:ext cx="2519993" cy="34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915A0-7013-4C8B-AA62-A2EC3113EF89}"/>
              </a:ext>
            </a:extLst>
          </p:cNvPr>
          <p:cNvSpPr txBox="1"/>
          <p:nvPr/>
        </p:nvSpPr>
        <p:spPr>
          <a:xfrm>
            <a:off x="674703" y="719091"/>
            <a:ext cx="888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</a:t>
            </a:r>
            <a:r>
              <a:rPr lang="en-US" b="1" dirty="0"/>
              <a:t>FACE TRACKER </a:t>
            </a:r>
            <a:r>
              <a:rPr lang="en-US" dirty="0"/>
              <a:t>script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08AD5-38B9-4D83-ACB6-CDEF5BE975A0}"/>
              </a:ext>
            </a:extLst>
          </p:cNvPr>
          <p:cNvSpPr txBox="1"/>
          <p:nvPr/>
        </p:nvSpPr>
        <p:spPr>
          <a:xfrm>
            <a:off x="674703" y="1700463"/>
            <a:ext cx="766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face tracker we make sure that user pays equal amount of attention.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position the face and notify the host if the user is not looking at the screen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will create a method of conducting online exams with almost same vigilance as an offline examination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7517C-AA60-486A-9916-2AD31E5329FC}"/>
              </a:ext>
            </a:extLst>
          </p:cNvPr>
          <p:cNvSpPr txBox="1"/>
          <p:nvPr/>
        </p:nvSpPr>
        <p:spPr>
          <a:xfrm>
            <a:off x="8016536" y="4625266"/>
            <a:ext cx="311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400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99</TotalTime>
  <Words>212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Arial</vt:lpstr>
      <vt:lpstr>Calibri</vt:lpstr>
      <vt:lpstr>Century Gothic</vt:lpstr>
      <vt:lpstr>Wingdings</vt:lpstr>
      <vt:lpstr>Wingdings 3</vt:lpstr>
      <vt:lpstr>Ion Boardroom</vt:lpstr>
      <vt:lpstr>AUTOMATE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</dc:title>
  <dc:creator>yaswanthsai vendra</dc:creator>
  <cp:lastModifiedBy>yaswanthsai vendra</cp:lastModifiedBy>
  <cp:revision>4</cp:revision>
  <dcterms:created xsi:type="dcterms:W3CDTF">2020-12-25T04:54:37Z</dcterms:created>
  <dcterms:modified xsi:type="dcterms:W3CDTF">2020-12-25T07:21:01Z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